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IBM Plex Sans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bold.fntdata"/><Relationship Id="rId25" Type="http://schemas.openxmlformats.org/officeDocument/2006/relationships/font" Target="fonts/IBMPlexSansSemiBold-regular.fntdata"/><Relationship Id="rId28" Type="http://schemas.openxmlformats.org/officeDocument/2006/relationships/font" Target="fonts/IBMPlexSansSemiBold-boldItalic.fntdata"/><Relationship Id="rId27" Type="http://schemas.openxmlformats.org/officeDocument/2006/relationships/font" Target="fonts/IBMPlexSans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9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551bfc66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551bfc66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43082e0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543082e0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51bfc66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51bfc66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51bfc666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51bfc66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figma.com/file/wBdyeMhgGCn3fKThaQ1yXG/Landing_Page?node-id=0%3A1" TargetMode="External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figma.com/file/wBdyeMhgGCn3fKThaQ1yXG/Landing_Page?node-id=38%3A2" TargetMode="External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6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9" name="Google Shape;369;p69"/>
          <p:cNvSpPr txBox="1"/>
          <p:nvPr>
            <p:ph idx="1" type="subTitle"/>
          </p:nvPr>
        </p:nvSpPr>
        <p:spPr>
          <a:xfrm>
            <a:off x="540000" y="1168500"/>
            <a:ext cx="60510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шрифт на сайт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центрирование проекта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Приступаем к созданию адаптивного проекта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Работа с создаем планшетной версии сайта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Переходим к макету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https://www.figma.com/file/wBdyeMhgGCn3fKThaQ1yXG/Landing_Page?node-id=0%3A1</a:t>
            </a:r>
            <a:r>
              <a:rPr lang="ru" sz="1600">
                <a:solidFill>
                  <a:schemeClr val="dk1"/>
                </a:solidFill>
              </a:rPr>
              <a:t>  (Frame 6)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168500"/>
            <a:ext cx="6051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Приступаем к созданию адаптива верхней части сайта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https://www.figma.com/file/wBdyeMhgGCn3fKThaQ1yXG/Landing_Page?node-id=38%3A2</a:t>
            </a:r>
            <a:r>
              <a:rPr lang="ru" sz="1600">
                <a:solidFill>
                  <a:schemeClr val="dk1"/>
                </a:solidFill>
              </a:rPr>
              <a:t> 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медиа-запрос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Посмотреть отображение проекта на разрешении экрана 768px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Поменять параметры ширины и высоту на max-width, min-height где это необходимо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8" name="Google Shape;378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5" name="Google Shape;385;p71"/>
          <p:cNvSpPr txBox="1"/>
          <p:nvPr>
            <p:ph idx="1" type="subTitle"/>
          </p:nvPr>
        </p:nvSpPr>
        <p:spPr>
          <a:xfrm>
            <a:off x="540000" y="1168500"/>
            <a:ext cx="4404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Текст задания </a:t>
            </a:r>
            <a:endParaRPr sz="15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Создание адаптивной версии представленной на слайде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6" name="Google Shape;386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700" y="776250"/>
            <a:ext cx="3894600" cy="334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3" name="Google Shape;393;p72"/>
          <p:cNvSpPr txBox="1"/>
          <p:nvPr>
            <p:ph idx="1" type="subTitle"/>
          </p:nvPr>
        </p:nvSpPr>
        <p:spPr>
          <a:xfrm>
            <a:off x="540000" y="1168500"/>
            <a:ext cx="4404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Создание адаптивной версии представленной на слайде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4" name="Google Shape;394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125" y="655650"/>
            <a:ext cx="3558123" cy="38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1" name="Google Shape;401;p73"/>
          <p:cNvSpPr txBox="1"/>
          <p:nvPr>
            <p:ph idx="1" type="subTitle"/>
          </p:nvPr>
        </p:nvSpPr>
        <p:spPr>
          <a:xfrm>
            <a:off x="540000" y="1168500"/>
            <a:ext cx="4404600" cy="24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Создание адаптивной версии блока преимуществ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Расставить элементы в соответствии с адаптивным макетом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На слайдер представлено 3 блока, в планшетной версии их будет 6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2" name="Google Shape;402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950" y="667725"/>
            <a:ext cx="2715083" cy="38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4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09" name="Google Shape;409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5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